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a:srgbClr val="8E5D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4" d="100"/>
          <a:sy n="54" d="100"/>
        </p:scale>
        <p:origin x="52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AE92-844A-430F-99E0-AFA19ADA3F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631CA4-5037-49DF-A86B-314B0E3B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AD0740D-557C-48C6-9054-3F8F50F90BC5}"/>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A6EC29B0-BB58-4ECC-89FE-ED4B33549F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CBF2AB-94DD-469B-82D0-6DFE1B507EC8}"/>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734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E95B7-CD94-4DCA-9B41-0FD0A3BF851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EC56EF-6EEB-4FA0-8EE2-E155EFE656B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F1488B-7696-4EC9-913E-5891F1FC1830}"/>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B57996AD-4E68-47FF-A469-B294B76CB3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9699DF-6B36-48A6-94C3-27A0371C489F}"/>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7807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8DD00-7A06-4A72-9420-E025DD21C1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1F16C3-690A-44E3-A78A-6A01B58927B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08845C-99C6-45F8-9FF3-1F8AE89BCDC7}"/>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6B5E7CAA-3300-4BB3-9083-A8FD635DEB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4BD0D6-47E1-4396-9670-FE49DF7261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3831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A8E2F-CA96-4226-B944-32BC261EA9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BB83B5-BC89-49C4-8590-C83C57D7A68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1EC98B-D7A8-4226-9072-A315D0EA64F1}"/>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BB0ECBD2-5531-45A8-8B35-0F35D857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CAC2511-A4BA-4F1C-AB34-7EF2CEBEB7CC}"/>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7472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04240-9418-4EF8-B7BF-1968945648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75F482-7A17-43A4-BC0E-5F56BF86F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D2DC27B9-EA82-4376-8324-0BE67A8CBA8E}"/>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B6CB5876-E9EA-4F8F-9642-6D8184D5DC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C0488B-C618-4BAD-8605-3E086B63FE51}"/>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330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45287-9FBA-4CFD-8AE8-AE57C12A2F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6AC549-CB74-4C7C-BD52-380488A77F5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7CA19E-012A-4C17-856A-7E8C4C88094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FA4529F-AA70-4432-8ABE-5255BD624EDD}"/>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6" name="Marcador de pie de página 5">
            <a:extLst>
              <a:ext uri="{FF2B5EF4-FFF2-40B4-BE49-F238E27FC236}">
                <a16:creationId xmlns:a16="http://schemas.microsoft.com/office/drawing/2014/main" id="{E38B300D-E16F-45F6-81C2-3931E756087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030094-5D29-408F-ADBB-B491261FD18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6308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9D1115-28C5-411E-A269-F401F966FC8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7F82FBC-D3A6-4F36-97D1-18B5DD1CE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F9387FC-C561-440C-A2CD-EFB65E50A67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7EFC8B3-CA1D-4911-AF47-0F387F13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113C86A-7100-4B63-BDB3-BAEF9AE3B61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9D9D4D-2660-4E1E-9A0B-E7B2B388B719}"/>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8" name="Marcador de pie de página 7">
            <a:extLst>
              <a:ext uri="{FF2B5EF4-FFF2-40B4-BE49-F238E27FC236}">
                <a16:creationId xmlns:a16="http://schemas.microsoft.com/office/drawing/2014/main" id="{0A9F3E26-C98F-4AB9-A2B7-6B07584E09E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F5BE5-6D32-4D20-82B2-9DB7977425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9729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2CEEB-414C-43C0-B96F-6B6F539B4B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CF4C27C-FBE5-4AE6-AAC6-962C20E94850}"/>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4" name="Marcador de pie de página 3">
            <a:extLst>
              <a:ext uri="{FF2B5EF4-FFF2-40B4-BE49-F238E27FC236}">
                <a16:creationId xmlns:a16="http://schemas.microsoft.com/office/drawing/2014/main" id="{11D57B76-93FC-4A5E-9294-95FE8475A55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B9BE4BC-3537-4D84-9229-B5DC70D9D81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5760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B8214A5-8928-47BA-AD10-9DEAF5C72DB1}"/>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3" name="Marcador de pie de página 2">
            <a:extLst>
              <a:ext uri="{FF2B5EF4-FFF2-40B4-BE49-F238E27FC236}">
                <a16:creationId xmlns:a16="http://schemas.microsoft.com/office/drawing/2014/main" id="{0C96BE6E-2EDB-4810-868F-11C02C9CCAB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1A7BCE-AB90-4BC1-8446-2306DC23E7D6}"/>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39708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6DBF-167F-4B64-9A47-1A4B6EF30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A74A7-3796-4578-A11C-A23EF9F52C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465EF8F-4E1D-4214-AAAF-AF55E856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EA739FE-8F5C-4C7C-AE31-DAF3AA514FF0}"/>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6" name="Marcador de pie de página 5">
            <a:extLst>
              <a:ext uri="{FF2B5EF4-FFF2-40B4-BE49-F238E27FC236}">
                <a16:creationId xmlns:a16="http://schemas.microsoft.com/office/drawing/2014/main" id="{630C3795-76FD-4671-AE6E-41C0FCAC118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94D9A7-CAC8-465B-9FF7-9168F49EFAF0}"/>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6030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3F7D8-3A2C-4498-A003-EA6124498C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1D9A0-A3C9-4B77-A06E-63AA05EFD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0CE48A-11DD-4BEF-9DDD-F7061A946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50BFFDE-509D-4B03-B149-CF03FE00E27E}"/>
              </a:ext>
            </a:extLst>
          </p:cNvPr>
          <p:cNvSpPr>
            <a:spLocks noGrp="1"/>
          </p:cNvSpPr>
          <p:nvPr>
            <p:ph type="dt" sz="half" idx="10"/>
          </p:nvPr>
        </p:nvSpPr>
        <p:spPr/>
        <p:txBody>
          <a:bodyPr/>
          <a:lstStyle/>
          <a:p>
            <a:fld id="{1784A52C-2BDB-4D87-846E-3A65F092765A}" type="datetimeFigureOut">
              <a:rPr lang="es-MX" smtClean="0"/>
              <a:t>02/04/2025</a:t>
            </a:fld>
            <a:endParaRPr lang="es-MX"/>
          </a:p>
        </p:txBody>
      </p:sp>
      <p:sp>
        <p:nvSpPr>
          <p:cNvPr id="6" name="Marcador de pie de página 5">
            <a:extLst>
              <a:ext uri="{FF2B5EF4-FFF2-40B4-BE49-F238E27FC236}">
                <a16:creationId xmlns:a16="http://schemas.microsoft.com/office/drawing/2014/main" id="{1B38F381-0363-49FC-92CE-CCE28A729EC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948032-20EE-47E3-8ED8-BD7093426CD2}"/>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88716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025ED6-B589-4036-AE08-415534285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D3D5FA-048B-4F2C-8498-B0C7B0FBA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824148-6A95-49C1-8F45-F2C91CA2AE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4A52C-2BDB-4D87-846E-3A65F092765A}" type="datetimeFigureOut">
              <a:rPr lang="es-MX" smtClean="0"/>
              <a:t>02/04/2025</a:t>
            </a:fld>
            <a:endParaRPr lang="es-MX"/>
          </a:p>
        </p:txBody>
      </p:sp>
      <p:sp>
        <p:nvSpPr>
          <p:cNvPr id="5" name="Marcador de pie de página 4">
            <a:extLst>
              <a:ext uri="{FF2B5EF4-FFF2-40B4-BE49-F238E27FC236}">
                <a16:creationId xmlns:a16="http://schemas.microsoft.com/office/drawing/2014/main" id="{EE2F6B79-B1C5-4689-BDE4-1C579C009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942612B-6484-45D4-92E5-6A2FD8924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E4F-0ABE-4692-BCD3-5DF704DC4C43}" type="slidenum">
              <a:rPr lang="es-MX" smtClean="0"/>
              <a:t>‹Nº›</a:t>
            </a:fld>
            <a:endParaRPr lang="es-MX"/>
          </a:p>
        </p:txBody>
      </p:sp>
    </p:spTree>
    <p:extLst>
      <p:ext uri="{BB962C8B-B14F-4D97-AF65-F5344CB8AC3E}">
        <p14:creationId xmlns:p14="http://schemas.microsoft.com/office/powerpoint/2010/main" val="4108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C111-5A5A-47F9-868F-13031518A505}"/>
              </a:ext>
            </a:extLst>
          </p:cNvPr>
          <p:cNvSpPr>
            <a:spLocks noGrp="1"/>
          </p:cNvSpPr>
          <p:nvPr>
            <p:ph type="ctrTitle"/>
          </p:nvPr>
        </p:nvSpPr>
        <p:spPr>
          <a:xfrm>
            <a:off x="251213" y="323546"/>
            <a:ext cx="2436450" cy="837108"/>
          </a:xfrm>
        </p:spPr>
        <p:txBody>
          <a:bodyPr>
            <a:normAutofit/>
          </a:bodyPr>
          <a:lstStyle/>
          <a:p>
            <a:r>
              <a:rPr lang="es-MX" sz="2400" b="1" dirty="0">
                <a:solidFill>
                  <a:srgbClr val="8E5D95"/>
                </a:solidFill>
              </a:rPr>
              <a:t>Artículo 21, fracción VIII. </a:t>
            </a:r>
          </a:p>
        </p:txBody>
      </p:sp>
      <p:sp>
        <p:nvSpPr>
          <p:cNvPr id="3" name="Subtítulo 2">
            <a:extLst>
              <a:ext uri="{FF2B5EF4-FFF2-40B4-BE49-F238E27FC236}">
                <a16:creationId xmlns:a16="http://schemas.microsoft.com/office/drawing/2014/main" id="{245F320E-C6D6-4D2B-8170-21144E8FFE10}"/>
              </a:ext>
            </a:extLst>
          </p:cNvPr>
          <p:cNvSpPr>
            <a:spLocks noGrp="1"/>
          </p:cNvSpPr>
          <p:nvPr>
            <p:ph type="subTitle" idx="1"/>
          </p:nvPr>
        </p:nvSpPr>
        <p:spPr>
          <a:xfrm>
            <a:off x="399179" y="2281197"/>
            <a:ext cx="7408390" cy="3532823"/>
          </a:xfrm>
        </p:spPr>
        <p:txBody>
          <a:bodyPr anchor="ctr">
            <a:normAutofit fontScale="92500" lnSpcReduction="20000"/>
          </a:bodyPr>
          <a:lstStyle/>
          <a:p>
            <a:endParaRPr lang="es-MX" dirty="0">
              <a:solidFill>
                <a:schemeClr val="bg2">
                  <a:lumMod val="25000"/>
                </a:schemeClr>
              </a:solidFill>
            </a:endParaRPr>
          </a:p>
          <a:p>
            <a:pPr algn="just">
              <a:lnSpc>
                <a:spcPct val="150000"/>
              </a:lnSpc>
            </a:pPr>
            <a:r>
              <a:rPr lang="es-MX" dirty="0">
                <a:solidFill>
                  <a:schemeClr val="bg2">
                    <a:lumMod val="25000"/>
                  </a:schemeClr>
                </a:solidFill>
              </a:rPr>
              <a:t>El Instituto Electoral de Coahuila informa a la ciudadanía que la numerología con la cual se encuentran identificados los archivos de los Currículum Vitae, hace referencia al número de empleado de este Instituto, razón por la cual, la numeración no se encuentra consecutiva, debido a que los números faltantes corresponden a los Servidores Públicos que causaron baja en este Organismo Público. </a:t>
            </a:r>
          </a:p>
        </p:txBody>
      </p:sp>
      <p:sp>
        <p:nvSpPr>
          <p:cNvPr id="4" name="CuadroTexto 3">
            <a:extLst>
              <a:ext uri="{FF2B5EF4-FFF2-40B4-BE49-F238E27FC236}">
                <a16:creationId xmlns:a16="http://schemas.microsoft.com/office/drawing/2014/main" id="{DC05120A-0813-4FE5-ADCB-5F4BDC5D9C93}"/>
              </a:ext>
            </a:extLst>
          </p:cNvPr>
          <p:cNvSpPr txBox="1"/>
          <p:nvPr/>
        </p:nvSpPr>
        <p:spPr>
          <a:xfrm>
            <a:off x="8617665" y="4952551"/>
            <a:ext cx="3175156" cy="707886"/>
          </a:xfrm>
          <a:prstGeom prst="rect">
            <a:avLst/>
          </a:prstGeom>
          <a:noFill/>
        </p:spPr>
        <p:txBody>
          <a:bodyPr wrap="square" rtlCol="0">
            <a:spAutoFit/>
          </a:bodyPr>
          <a:lstStyle/>
          <a:p>
            <a:pPr algn="ctr">
              <a:buClr>
                <a:srgbClr val="732282"/>
              </a:buClr>
            </a:pPr>
            <a:r>
              <a:rPr lang="es-MX" sz="4000" dirty="0">
                <a:solidFill>
                  <a:schemeClr val="bg1"/>
                </a:solidFill>
                <a:latin typeface="Arial Rounded MT Bold" panose="020F0704030504030204" pitchFamily="34" charset="0"/>
              </a:rPr>
              <a:t>Currículum</a:t>
            </a:r>
          </a:p>
        </p:txBody>
      </p:sp>
      <p:sp>
        <p:nvSpPr>
          <p:cNvPr id="5" name="Rectángulo 4">
            <a:extLst>
              <a:ext uri="{FF2B5EF4-FFF2-40B4-BE49-F238E27FC236}">
                <a16:creationId xmlns:a16="http://schemas.microsoft.com/office/drawing/2014/main" id="{86B069AD-675E-4407-B80B-2A3A28D53748}"/>
              </a:ext>
            </a:extLst>
          </p:cNvPr>
          <p:cNvSpPr/>
          <p:nvPr/>
        </p:nvSpPr>
        <p:spPr>
          <a:xfrm>
            <a:off x="8469699" y="4635822"/>
            <a:ext cx="3471088" cy="171067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a:extLst>
              <a:ext uri="{FF2B5EF4-FFF2-40B4-BE49-F238E27FC236}">
                <a16:creationId xmlns:a16="http://schemas.microsoft.com/office/drawing/2014/main" id="{11ECFC31-DAF5-431F-A8EA-B7BDD1BCE9E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04337" y="428984"/>
            <a:ext cx="2436450" cy="837107"/>
          </a:xfrm>
          <a:prstGeom prst="rect">
            <a:avLst/>
          </a:prstGeom>
        </p:spPr>
      </p:pic>
      <p:sp>
        <p:nvSpPr>
          <p:cNvPr id="7" name="Título 1">
            <a:extLst>
              <a:ext uri="{FF2B5EF4-FFF2-40B4-BE49-F238E27FC236}">
                <a16:creationId xmlns:a16="http://schemas.microsoft.com/office/drawing/2014/main" id="{5D51C9D1-D038-4277-A2E0-2105C102AE74}"/>
              </a:ext>
            </a:extLst>
          </p:cNvPr>
          <p:cNvSpPr txBox="1">
            <a:spLocks/>
          </p:cNvSpPr>
          <p:nvPr/>
        </p:nvSpPr>
        <p:spPr>
          <a:xfrm>
            <a:off x="2285785" y="1577813"/>
            <a:ext cx="3396767" cy="70338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4000" b="1" dirty="0">
                <a:solidFill>
                  <a:srgbClr val="8E5D95"/>
                </a:solidFill>
              </a:rPr>
              <a:t>Nota informativa</a:t>
            </a:r>
          </a:p>
        </p:txBody>
      </p:sp>
      <p:grpSp>
        <p:nvGrpSpPr>
          <p:cNvPr id="8" name="Grupo 7">
            <a:extLst>
              <a:ext uri="{FF2B5EF4-FFF2-40B4-BE49-F238E27FC236}">
                <a16:creationId xmlns:a16="http://schemas.microsoft.com/office/drawing/2014/main" id="{49E205C6-011C-9A2B-3B41-5530ED29DD28}"/>
              </a:ext>
            </a:extLst>
          </p:cNvPr>
          <p:cNvGrpSpPr/>
          <p:nvPr/>
        </p:nvGrpSpPr>
        <p:grpSpPr>
          <a:xfrm>
            <a:off x="4804926" y="185436"/>
            <a:ext cx="2696065" cy="1609684"/>
            <a:chOff x="7811290" y="950597"/>
            <a:chExt cx="3951804" cy="946169"/>
          </a:xfrm>
        </p:grpSpPr>
        <p:sp>
          <p:nvSpPr>
            <p:cNvPr id="9" name="Rectángulo 8">
              <a:extLst>
                <a:ext uri="{FF2B5EF4-FFF2-40B4-BE49-F238E27FC236}">
                  <a16:creationId xmlns:a16="http://schemas.microsoft.com/office/drawing/2014/main" id="{BEAA4CCC-8958-E11A-B248-4B9A4377D1E8}"/>
                </a:ext>
              </a:extLst>
            </p:cNvPr>
            <p:cNvSpPr/>
            <p:nvPr/>
          </p:nvSpPr>
          <p:spPr>
            <a:xfrm>
              <a:off x="7820315" y="950597"/>
              <a:ext cx="3766833" cy="271366"/>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31 de marzo de 2025</a:t>
              </a:r>
            </a:p>
          </p:txBody>
        </p:sp>
        <p:sp>
          <p:nvSpPr>
            <p:cNvPr id="13" name="Rectángulo 12">
              <a:extLst>
                <a:ext uri="{FF2B5EF4-FFF2-40B4-BE49-F238E27FC236}">
                  <a16:creationId xmlns:a16="http://schemas.microsoft.com/office/drawing/2014/main" id="{854F1A77-4DFE-9D38-9222-76F499E3AEBF}"/>
                </a:ext>
              </a:extLst>
            </p:cNvPr>
            <p:cNvSpPr/>
            <p:nvPr/>
          </p:nvSpPr>
          <p:spPr>
            <a:xfrm>
              <a:off x="7811290" y="1385539"/>
              <a:ext cx="3951804"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14" name="Rectángulo 13">
            <a:extLst>
              <a:ext uri="{FF2B5EF4-FFF2-40B4-BE49-F238E27FC236}">
                <a16:creationId xmlns:a16="http://schemas.microsoft.com/office/drawing/2014/main" id="{9FD7E659-E86B-4760-DE73-94BEE6F85830}"/>
              </a:ext>
            </a:extLst>
          </p:cNvPr>
          <p:cNvSpPr/>
          <p:nvPr/>
        </p:nvSpPr>
        <p:spPr>
          <a:xfrm>
            <a:off x="4804926" y="533624"/>
            <a:ext cx="1855573" cy="461665"/>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31 </a:t>
            </a:r>
            <a:r>
              <a:rPr lang="es-ES" sz="1200" b="1">
                <a:solidFill>
                  <a:srgbClr val="8E5D95"/>
                </a:solidFill>
              </a:rPr>
              <a:t>de marzo </a:t>
            </a:r>
            <a:r>
              <a:rPr lang="es-ES" sz="1200" b="1" dirty="0">
                <a:solidFill>
                  <a:srgbClr val="8E5D95"/>
                </a:solidFill>
              </a:rPr>
              <a:t>de 2025</a:t>
            </a:r>
            <a:endParaRPr lang="es-MX" sz="1200" b="1" dirty="0">
              <a:solidFill>
                <a:srgbClr val="8E5D95"/>
              </a:solidFill>
            </a:endParaRPr>
          </a:p>
        </p:txBody>
      </p:sp>
    </p:spTree>
    <p:extLst>
      <p:ext uri="{BB962C8B-B14F-4D97-AF65-F5344CB8AC3E}">
        <p14:creationId xmlns:p14="http://schemas.microsoft.com/office/powerpoint/2010/main" val="1759111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121</Words>
  <Application>Microsoft Office PowerPoint</Application>
  <PresentationFormat>Panorámica</PresentationFormat>
  <Paragraphs>11</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Artículo 21, fracción VIII.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21, fracción VI.</dc:title>
  <dc:creator>iec</dc:creator>
  <cp:lastModifiedBy>Yolanda Medrano</cp:lastModifiedBy>
  <cp:revision>85</cp:revision>
  <dcterms:created xsi:type="dcterms:W3CDTF">2018-06-11T17:30:58Z</dcterms:created>
  <dcterms:modified xsi:type="dcterms:W3CDTF">2025-04-02T23:44:29Z</dcterms:modified>
</cp:coreProperties>
</file>